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76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E5DF7-4212-4D50-B92F-BF9AA8FAE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988CD-9368-4B30-A3B2-99A9AFBF2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D87B5-FE2B-425C-ADA2-159818568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CDEE3-DB1F-400C-A8DB-5C7D76332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58971-273A-4DFB-A5F4-3B674826B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81DE7-198E-4C51-96EE-B3A01E8E96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7B538-20BC-4430-8463-E92B429F1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40BDF-55D6-41E1-8E9D-C6ED398FB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9F588-9DCB-4CD6-89D9-A4B3A8E8B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31581-ECD7-4F5C-BDBB-F5EE014B5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BB0A1-AC37-4DD5-8459-B9C71FC482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40DBB50-B6FF-4F07-828E-9FD6CD5452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scy;&amp;kcy;&amp;acy;&amp;chcy;&amp;acy;&amp;tcy;&amp;softcy; &amp;rcy;&amp;icy;&amp;scy;&amp;ucy;&amp;ncy;&amp;kcy;&amp;icy; &amp;kcy;&amp;ocy;&amp;mcy;&amp;pcy;&amp;softcy;&amp;yucy;&amp;tcy;&amp;iecy;&amp;rcy;&amp;ocy;&amp;v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492896"/>
            <a:ext cx="3799309" cy="379930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r>
              <a:rPr lang="ru-RU" dirty="0" err="1" smtClean="0"/>
              <a:t>Сфери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персональних</a:t>
            </a:r>
            <a:r>
              <a:rPr lang="ru-RU" dirty="0" smtClean="0"/>
              <a:t> </a:t>
            </a:r>
            <a:r>
              <a:rPr lang="ru-RU" dirty="0" err="1" smtClean="0"/>
              <a:t>комп</a:t>
            </a:r>
            <a:r>
              <a:rPr lang="en-US" dirty="0" smtClean="0"/>
              <a:t>’</a:t>
            </a:r>
            <a:r>
              <a:rPr lang="ru-RU" dirty="0" err="1" smtClean="0"/>
              <a:t>ютер</a:t>
            </a:r>
            <a:r>
              <a:rPr lang="uk-UA" dirty="0" smtClean="0"/>
              <a:t>і</a:t>
            </a:r>
            <a:r>
              <a:rPr lang="ru-RU" dirty="0" smtClean="0"/>
              <a:t>в</a:t>
            </a:r>
            <a:endParaRPr lang="en-US" dirty="0"/>
          </a:p>
        </p:txBody>
      </p:sp>
      <p:pic>
        <p:nvPicPr>
          <p:cNvPr id="34818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scy;&amp;kcy;&amp;acy;&amp;chcy;&amp;acy;&amp;tcy;&amp;softcy; &amp;rcy;&amp;icy;&amp;scy;&amp;ucy;&amp;ncy;&amp;kcy;&amp;icy; &amp;kcy;&amp;ocy;&amp;mcy;&amp;pcy;&amp;softcy;&amp;yucy;&amp;tcy;&amp;iecy;&amp;rcy;&amp;ocy;&amp;vcy;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48880"/>
            <a:ext cx="4328347" cy="28803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988840"/>
            <a:ext cx="8424813" cy="471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316416" cy="5098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281367" cy="494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155" y="1556792"/>
            <a:ext cx="8712845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24744"/>
            <a:ext cx="8785423" cy="552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7849319" cy="43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64096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15" y="1916832"/>
            <a:ext cx="9072885" cy="471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8424813" cy="463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921327" cy="501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8712845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568829" cy="471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8</Words>
  <Application>Microsoft Office PowerPoint</Application>
  <PresentationFormat>Экран (4:3)</PresentationFormat>
  <Paragraphs>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Georgia</vt:lpstr>
      <vt:lpstr>Оформление по умолчанию</vt:lpstr>
      <vt:lpstr>Сфери застосування персональних комп’ютерів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mama</cp:lastModifiedBy>
  <cp:revision>5</cp:revision>
  <dcterms:created xsi:type="dcterms:W3CDTF">2010-09-02T15:31:35Z</dcterms:created>
  <dcterms:modified xsi:type="dcterms:W3CDTF">2015-07-27T08:08:48Z</dcterms:modified>
</cp:coreProperties>
</file>